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9" r:id="rId9"/>
    <p:sldId id="261" r:id="rId10"/>
    <p:sldId id="262" r:id="rId11"/>
    <p:sldId id="263" r:id="rId12"/>
    <p:sldId id="264" r:id="rId13"/>
    <p:sldId id="270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206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07147-D3EB-4D02-AE4E-5E293CA93928}" type="datetimeFigureOut">
              <a:rPr lang="fr-FR" smtClean="0"/>
              <a:t>07/12/2023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8F08E-B2C9-41E3-B17D-EDA6BE3E48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5387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F08E-B2C9-41E3-B17D-EDA6BE3E48B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966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52C4E-6A2E-4231-0A73-F0A4AA6D0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58DFD2E-238D-E4B5-3105-B0C2244FF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0EBD46-F2F0-5411-2EDC-AFE8D5762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E3D21-7B13-4DDB-8E19-5670E8B8E4C5}" type="datetimeFigureOut">
              <a:rPr lang="fr-FR" smtClean="0"/>
              <a:t>07/12/2023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50210C-1CED-93D8-0811-3E44C4AE0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9E4F52-23B4-9E98-B3C7-ADB7B9C5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C3CE-7339-49B0-AED4-4BF9D54A2A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2414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431B1C-7D8C-5A16-54F0-DDF54D626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BE038D5-4ED0-71CF-F639-1D2A33720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A3442A-76BB-C67F-8057-49B6789BC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E3D21-7B13-4DDB-8E19-5670E8B8E4C5}" type="datetimeFigureOut">
              <a:rPr lang="fr-FR" smtClean="0"/>
              <a:t>07/12/2023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CE49A1-A476-E709-3446-F5C708221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805DB9-0945-53F6-ED65-434AFC30E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C3CE-7339-49B0-AED4-4BF9D54A2A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788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A496DCE-048A-9CF7-35A7-937A49E09F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5DB5FDF-6977-DD96-D77F-E4C0733F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E0CD89-F901-44E9-4108-98E97ECF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E3D21-7B13-4DDB-8E19-5670E8B8E4C5}" type="datetimeFigureOut">
              <a:rPr lang="fr-FR" smtClean="0"/>
              <a:t>07/12/2023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DB5408-C755-127E-37DA-798553734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E080C5-6140-B127-665A-6446B9CC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C3CE-7339-49B0-AED4-4BF9D54A2A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31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8AE90-7163-F82D-9EA6-4CD3CE76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0DFA2E-6A9F-FE5F-EAE3-78F71A462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0A3845-58B3-05A2-33DD-07A703374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E3D21-7B13-4DDB-8E19-5670E8B8E4C5}" type="datetimeFigureOut">
              <a:rPr lang="fr-FR" smtClean="0"/>
              <a:t>07/12/2023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469FAE-CFD8-EA5B-9A86-66A53263F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89C001-1825-156A-8BF4-B35C3962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C3CE-7339-49B0-AED4-4BF9D54A2A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17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FF940A-4597-2851-9F5B-44A127CBD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63D400-E333-F561-0825-570FFCFC0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7F470D-64AC-FC07-6FE2-4202B8B2E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E3D21-7B13-4DDB-8E19-5670E8B8E4C5}" type="datetimeFigureOut">
              <a:rPr lang="fr-FR" smtClean="0"/>
              <a:t>07/12/2023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27CE2A-47E6-CF46-E816-53A45DD27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A45AED-B684-A821-7896-FA8339D3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C3CE-7339-49B0-AED4-4BF9D54A2A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4434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AA867D-5B25-460E-E4E5-561562712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C19537-7DA5-F27D-C15E-D488C3A4F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ED4CF7B-87EE-835F-4BAD-8F643A0C2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F4ED51D-34CF-042A-9708-CAF704213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E3D21-7B13-4DDB-8E19-5670E8B8E4C5}" type="datetimeFigureOut">
              <a:rPr lang="fr-FR" smtClean="0"/>
              <a:t>07/12/2023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26B14F0-19FD-6CAE-5310-5A8AB072A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5E68B2-01DF-2F69-0EB3-0788DB19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C3CE-7339-49B0-AED4-4BF9D54A2A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5850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C3AF34-3BE7-E26C-7D81-A39ECD60A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EDF900-2962-45CC-BBB7-7FC64AB67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CC82C43-A86A-D344-4A14-BACC9F72E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4725AE5-AF4F-A142-FF05-F80A7894A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66DBA7E-4FEE-0B1A-F29C-B8044F33E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324A655-E1CB-8FEA-5C1D-2B8E96C69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E3D21-7B13-4DDB-8E19-5670E8B8E4C5}" type="datetimeFigureOut">
              <a:rPr lang="fr-FR" smtClean="0"/>
              <a:t>07/12/2023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19B7244-CA2D-B9B8-A74A-CE29910B7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DD3B3DC-F914-189C-7CC2-9E3AFB60A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C3CE-7339-49B0-AED4-4BF9D54A2A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1371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61D3E4-B6E8-2743-9633-AF3D31D37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52DB279-D973-164C-BFBB-95C3C0941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E3D21-7B13-4DDB-8E19-5670E8B8E4C5}" type="datetimeFigureOut">
              <a:rPr lang="fr-FR" smtClean="0"/>
              <a:t>07/12/2023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AE2000-B7BE-742D-4AB1-6E49FCA30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210477-9746-E985-DAC4-8C34E079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C3CE-7339-49B0-AED4-4BF9D54A2A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0096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A48701B-7E8D-92CB-14E6-529637420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E3D21-7B13-4DDB-8E19-5670E8B8E4C5}" type="datetimeFigureOut">
              <a:rPr lang="fr-FR" smtClean="0"/>
              <a:t>07/12/2023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D1D8908-3DA1-7637-115F-306C8D77A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41DB31-CBF0-1251-A17F-DC339DEEF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C3CE-7339-49B0-AED4-4BF9D54A2A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8919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61B99-72AA-6BA5-AA4D-478D8B808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AFA032-E55A-40BB-CAC3-86CCF1538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256A78D-A4C1-3428-A057-57608FE5BB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9679BC4-8866-B1E7-4FF2-EF15829F4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E3D21-7B13-4DDB-8E19-5670E8B8E4C5}" type="datetimeFigureOut">
              <a:rPr lang="fr-FR" smtClean="0"/>
              <a:t>07/12/2023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68FE3F-E02D-8E18-0A4A-A3B2F3DC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AC9256-9A0C-EE02-2F15-14FF23B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C3CE-7339-49B0-AED4-4BF9D54A2A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085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1BB25A-5494-CC67-6574-D59E2D81B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C290479-8DAF-A3CD-63A6-6C515BDB4D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AAA6687-8624-0E4C-41FB-17598762C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C4C081-5FEB-B8EF-F0A6-65B21B73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E3D21-7B13-4DDB-8E19-5670E8B8E4C5}" type="datetimeFigureOut">
              <a:rPr lang="fr-FR" smtClean="0"/>
              <a:t>07/12/2023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B89FCD-C364-6CF2-D8DE-821551378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7A94BC-8BAB-176A-E63E-61E7E3EDB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C3CE-7339-49B0-AED4-4BF9D54A2A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3575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26D48F9-BC92-849F-2E93-2423DD8D7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4840BC-0B35-9944-6E1B-E1E51E0FB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000732-40DB-20C9-D4E5-9DF47B2D0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E3D21-7B13-4DDB-8E19-5670E8B8E4C5}" type="datetimeFigureOut">
              <a:rPr lang="fr-FR" smtClean="0"/>
              <a:t>07/12/2023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58EA10-CEE1-A63E-284E-3809CE566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630D2A-FDE1-50A1-3B66-14106A5ED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7C3CE-7339-49B0-AED4-4BF9D54A2A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204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6A9E066-A0AA-5757-076C-15F7C871983C}"/>
              </a:ext>
            </a:extLst>
          </p:cNvPr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Triste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162C586-85A3-47D3-5581-367A01A6B46D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Created by 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/>
              <a:t>MOLLY-MITTON Cl</a:t>
            </a:r>
            <a:r>
              <a:rPr lang="en-US" sz="2200" dirty="0"/>
              <a:t>é</a:t>
            </a:r>
            <a:r>
              <a:rPr lang="en-US" sz="2200" b="0" i="0" u="none" strike="noStrike" baseline="0" dirty="0"/>
              <a:t>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/>
              <a:t>BENDAVID OUYOUSSEF Sarah</a:t>
            </a: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/>
              <a:t>HUBNER James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/>
              <a:t>ARROUET LE BRIGNONEN Aubin</a:t>
            </a: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/>
              <a:t>MOBLEY Erin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1026" name="Picture 2" descr="Des joueurs de Tetris établissent de nouveaux records grâce à une technique  inédite">
            <a:extLst>
              <a:ext uri="{FF2B5EF4-FFF2-40B4-BE49-F238E27FC236}">
                <a16:creationId xmlns:a16="http://schemas.microsoft.com/office/drawing/2014/main" id="{5B631D93-02F5-D605-5012-7F31983F6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7" r="19199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94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117AFD6-173F-3093-EC98-177B41C6F204}"/>
              </a:ext>
            </a:extLst>
          </p:cNvPr>
          <p:cNvSpPr txBox="1"/>
          <p:nvPr/>
        </p:nvSpPr>
        <p:spPr>
          <a:xfrm>
            <a:off x="874299" y="77707"/>
            <a:ext cx="6129547" cy="12918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the AI work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7E6E2E43-469D-1EDD-A724-08DC7036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72" y="1574255"/>
            <a:ext cx="5799728" cy="50331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9FE189F-BAC4-EED6-2FF3-423BAA8A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179" y="1724433"/>
            <a:ext cx="5877642" cy="488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08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5E393533-C4A9-804E-C52B-A705D85DD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56" y="1946184"/>
            <a:ext cx="5648060" cy="461906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601FECF-4548-BA53-8768-A73C6B353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" r="3963"/>
          <a:stretch/>
        </p:blipFill>
        <p:spPr>
          <a:xfrm>
            <a:off x="4001189" y="948638"/>
            <a:ext cx="7978391" cy="316502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237178B-A599-73CE-C9FB-C1655F722961}"/>
              </a:ext>
            </a:extLst>
          </p:cNvPr>
          <p:cNvSpPr txBox="1"/>
          <p:nvPr/>
        </p:nvSpPr>
        <p:spPr>
          <a:xfrm>
            <a:off x="4190649" y="292755"/>
            <a:ext cx="6094324" cy="80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u="sng" kern="1200" dirty="0">
                <a:latin typeface="+mj-lt"/>
                <a:ea typeface="+mj-ea"/>
                <a:cs typeface="+mj-cs"/>
              </a:rPr>
              <a:t>The Genetic algorithm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800" u="sng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3758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27D12E1-CB98-0D46-7FD1-9C4C2A58EADF}"/>
              </a:ext>
            </a:extLst>
          </p:cNvPr>
          <p:cNvSpPr txBox="1"/>
          <p:nvPr/>
        </p:nvSpPr>
        <p:spPr>
          <a:xfrm>
            <a:off x="5540477" y="459970"/>
            <a:ext cx="1111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u="sng" dirty="0" err="1"/>
              <a:t>Demo</a:t>
            </a:r>
            <a:endParaRPr lang="fr-FR" sz="2800" b="1" u="sng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2211E86-B59F-E0A1-9C15-29DFD952D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921" y="1166966"/>
            <a:ext cx="8042788" cy="4524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AF0F15B-762E-C15D-C3F9-87CF47D7BD88}"/>
              </a:ext>
            </a:extLst>
          </p:cNvPr>
          <p:cNvSpPr txBox="1"/>
          <p:nvPr/>
        </p:nvSpPr>
        <p:spPr>
          <a:xfrm>
            <a:off x="4365521" y="5874810"/>
            <a:ext cx="3775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>
                <a:effectLst/>
                <a:latin typeface="Consolas" panose="020B0609020204030204" pitchFamily="49" charset="0"/>
              </a:rPr>
              <a:t>https://youtu.be/8CYik-HB55k</a:t>
            </a:r>
            <a:endParaRPr lang="fr-FR" b="1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255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2C08FAD-C245-D85D-F922-0BF7BF8D7673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 for your attention !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FFDB294E-943C-3045-9199-0B35F420F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03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68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I in Indonesia: The current state and its opportunities">
            <a:extLst>
              <a:ext uri="{FF2B5EF4-FFF2-40B4-BE49-F238E27FC236}">
                <a16:creationId xmlns:a16="http://schemas.microsoft.com/office/drawing/2014/main" id="{4F3B9CBB-873F-148F-33CF-D690FBF0D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1" t="9091" r="5153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0" name="Rectangle 2069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8421197-982E-904C-8B0D-B056F44C0594}"/>
              </a:ext>
            </a:extLst>
          </p:cNvPr>
          <p:cNvSpPr txBox="1"/>
          <p:nvPr/>
        </p:nvSpPr>
        <p:spPr>
          <a:xfrm>
            <a:off x="8395868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8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8" name="Rectangle 206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BC26EEA-6F35-591B-BC5C-6F21C5CBEC67}"/>
              </a:ext>
            </a:extLst>
          </p:cNvPr>
          <p:cNvSpPr txBox="1"/>
          <p:nvPr/>
        </p:nvSpPr>
        <p:spPr>
          <a:xfrm>
            <a:off x="8395868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bg1"/>
                </a:solidFill>
                <a:effectLst/>
              </a:rPr>
              <a:t>the project's objectives :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700" dirty="0">
                <a:solidFill>
                  <a:schemeClr val="bg1"/>
                </a:solidFill>
                <a:effectLst/>
              </a:rPr>
              <a:t>- Recreation of Tetris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700" dirty="0">
                <a:solidFill>
                  <a:schemeClr val="bg1"/>
                </a:solidFill>
                <a:effectLst/>
              </a:rPr>
              <a:t>- Development of an AI mastering Tetris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794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2D62F41-5498-1FE2-25A3-2EB3B3BC2BC7}"/>
              </a:ext>
            </a:extLst>
          </p:cNvPr>
          <p:cNvSpPr txBox="1"/>
          <p:nvPr/>
        </p:nvSpPr>
        <p:spPr>
          <a:xfrm>
            <a:off x="776423" y="738906"/>
            <a:ext cx="372253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The constants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F3C8F363-F328-0E43-D5F1-70768F41E3A3}"/>
              </a:ext>
            </a:extLst>
          </p:cNvPr>
          <p:cNvSpPr txBox="1"/>
          <p:nvPr/>
        </p:nvSpPr>
        <p:spPr>
          <a:xfrm>
            <a:off x="643813" y="2363446"/>
            <a:ext cx="9406666" cy="3526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33B53F9-782D-67CE-CF09-7758802A5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295" y="331052"/>
            <a:ext cx="3387089" cy="6195896"/>
          </a:xfrm>
          <a:prstGeom prst="rect">
            <a:avLst/>
          </a:prstGeom>
        </p:spPr>
      </p:pic>
      <p:pic>
        <p:nvPicPr>
          <p:cNvPr id="3078" name="Picture 6" descr="What are the different blocks in Tetris called? Is there a ...">
            <a:extLst>
              <a:ext uri="{FF2B5EF4-FFF2-40B4-BE49-F238E27FC236}">
                <a16:creationId xmlns:a16="http://schemas.microsoft.com/office/drawing/2014/main" id="{0374C7CE-16C3-4239-5904-E17BADA05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63" y="2756626"/>
            <a:ext cx="5270658" cy="178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277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AC030C0-E5DC-5D30-DE84-5820109C2C49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Creation of the Piece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7A0CDF5-8894-B504-EA8A-AF4576A99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107" y="640080"/>
            <a:ext cx="7184994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44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936EC2-4324-7AAD-A44E-3770655D67EF}"/>
              </a:ext>
            </a:extLst>
          </p:cNvPr>
          <p:cNvSpPr txBox="1"/>
          <p:nvPr/>
        </p:nvSpPr>
        <p:spPr>
          <a:xfrm>
            <a:off x="643278" y="1465881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Creation of the board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DD80E8-F891-2D07-8C4F-BA1BCE9E3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286" y="1465881"/>
            <a:ext cx="7897800" cy="296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18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936EC2-4324-7AAD-A44E-3770655D67EF}"/>
              </a:ext>
            </a:extLst>
          </p:cNvPr>
          <p:cNvSpPr txBox="1"/>
          <p:nvPr/>
        </p:nvSpPr>
        <p:spPr>
          <a:xfrm>
            <a:off x="643278" y="1465881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Creation of the clock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72CF672-42AE-0ADD-FEB5-932367A10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003" y="833643"/>
            <a:ext cx="6633822" cy="359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18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936EC2-4324-7AAD-A44E-3770655D67EF}"/>
              </a:ext>
            </a:extLst>
          </p:cNvPr>
          <p:cNvSpPr txBox="1"/>
          <p:nvPr/>
        </p:nvSpPr>
        <p:spPr>
          <a:xfrm>
            <a:off x="643278" y="1465881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Creation of the display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5574660-E748-2A16-1A3E-EA6B1047C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13" y="337989"/>
            <a:ext cx="5457519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35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936EC2-4324-7AAD-A44E-3770655D67EF}"/>
              </a:ext>
            </a:extLst>
          </p:cNvPr>
          <p:cNvSpPr txBox="1"/>
          <p:nvPr/>
        </p:nvSpPr>
        <p:spPr>
          <a:xfrm>
            <a:off x="643278" y="1465881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Creation of the </a:t>
            </a:r>
            <a:r>
              <a:rPr lang="en-US" sz="6600" dirty="0">
                <a:latin typeface="+mj-lt"/>
                <a:ea typeface="+mj-ea"/>
                <a:cs typeface="+mj-cs"/>
              </a:rPr>
              <a:t>game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A161536-769C-798B-CF36-929CE7BDA7A4}"/>
                  </a:ext>
                </a:extLst>
              </p:cNvPr>
              <p:cNvSpPr txBox="1"/>
              <p:nvPr/>
            </p:nvSpPr>
            <p:spPr>
              <a:xfrm>
                <a:off x="6550536" y="4273877"/>
                <a:ext cx="2590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A161536-769C-798B-CF36-929CE7BDA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536" y="4273877"/>
                <a:ext cx="2590800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 11">
            <a:extLst>
              <a:ext uri="{FF2B5EF4-FFF2-40B4-BE49-F238E27FC236}">
                <a16:creationId xmlns:a16="http://schemas.microsoft.com/office/drawing/2014/main" id="{58346C61-9B8B-3C0D-8DA2-250886C21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8" b="75759"/>
          <a:stretch/>
        </p:blipFill>
        <p:spPr>
          <a:xfrm>
            <a:off x="4470498" y="81063"/>
            <a:ext cx="6750877" cy="432820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2684EAF-3564-D1B5-71AF-E590F6970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673" b="1202"/>
          <a:stretch/>
        </p:blipFill>
        <p:spPr>
          <a:xfrm>
            <a:off x="4470498" y="4851710"/>
            <a:ext cx="6750876" cy="192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25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Abstract picture of the brain made up of patterns">
            <a:extLst>
              <a:ext uri="{FF2B5EF4-FFF2-40B4-BE49-F238E27FC236}">
                <a16:creationId xmlns:a16="http://schemas.microsoft.com/office/drawing/2014/main" id="{DB743F19-E245-1111-928B-9EE03735E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" r="1" b="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0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CC79D0C-B9AB-9921-BD3E-66E67A683719}"/>
              </a:ext>
            </a:extLst>
          </p:cNvPr>
          <p:cNvSpPr txBox="1"/>
          <p:nvPr/>
        </p:nvSpPr>
        <p:spPr>
          <a:xfrm>
            <a:off x="1248697" y="243045"/>
            <a:ext cx="5295953" cy="3185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Creation of the AI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A6F4F6-4F7A-4070-9295-3907DBF9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450" y="1224739"/>
            <a:ext cx="5061248" cy="394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84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81</Words>
  <Application>Microsoft Office PowerPoint</Application>
  <PresentationFormat>Grand écran</PresentationFormat>
  <Paragraphs>26</Paragraphs>
  <Slides>13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Consolas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MOLLY-MITTON Clément</dc:creator>
  <cp:lastModifiedBy>MOLLY-MITTON Clément</cp:lastModifiedBy>
  <cp:revision>42</cp:revision>
  <dcterms:created xsi:type="dcterms:W3CDTF">2023-12-07T09:43:58Z</dcterms:created>
  <dcterms:modified xsi:type="dcterms:W3CDTF">2023-12-07T13:06:49Z</dcterms:modified>
</cp:coreProperties>
</file>